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35F3371-466F-4926-A853-61B585ED23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B1BBEF7D-C1F7-443E-B7A0-5CB23912B4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9E059AD-2E52-40C3-B626-C45B96FE12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51BD07-F7AE-4B1E-8AEF-143ACC3BF4A4}" type="datetimeFigureOut">
              <a:rPr lang="it-IT" smtClean="0"/>
              <a:t>23/03/2024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ED0597E-D25A-44DD-8268-994084FBDB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0854CF5-8CF7-439E-A24E-4195168AD7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F732B-FE6C-41F1-A1B5-9BFCB2E268D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522660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4277117-D26A-40B9-89D6-B9B660CEF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3F7F1473-91C4-41BE-8C09-F50CE91BF4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1B54B24-87F8-47FE-9D11-D0AF8FA46F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51BD07-F7AE-4B1E-8AEF-143ACC3BF4A4}" type="datetimeFigureOut">
              <a:rPr lang="it-IT" smtClean="0"/>
              <a:t>23/03/2024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1C9F890-9F24-4270-A479-3DB95165A8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2A01825-7DC3-49B4-9935-D93D725A14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F732B-FE6C-41F1-A1B5-9BFCB2E268D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816612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D2481690-97D4-4C4E-AAF3-93E19C1F5A4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3A868953-B64B-4539-85B6-085872B545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F34DE91-C994-472C-9451-B3A2EB729D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51BD07-F7AE-4B1E-8AEF-143ACC3BF4A4}" type="datetimeFigureOut">
              <a:rPr lang="it-IT" smtClean="0"/>
              <a:t>23/03/2024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E1CBD96-3FC6-4B55-9DDC-286814EB60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4910008-5F5F-4E58-83AB-96A75C5605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F732B-FE6C-41F1-A1B5-9BFCB2E268D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616526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3DD1B8A-1AF2-4C61-BA81-69B7ADCC9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2293CD7-7902-4861-B9EF-BF44256553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D2B3271-2143-475E-A7EB-3C668C07DB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51BD07-F7AE-4B1E-8AEF-143ACC3BF4A4}" type="datetimeFigureOut">
              <a:rPr lang="it-IT" smtClean="0"/>
              <a:t>23/03/2024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55BC4E4-78A6-47E6-ADD2-33D3744C8A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E4E70B6-D504-4C9F-9A67-92269F7BA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F732B-FE6C-41F1-A1B5-9BFCB2E268D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877487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4871A7C-F9D4-41B2-A7E0-E59432CE96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6DDBC63-F191-4B07-BC1B-1E188B9EF1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A66D068-840B-48C8-8D47-B24B4E21D1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51BD07-F7AE-4B1E-8AEF-143ACC3BF4A4}" type="datetimeFigureOut">
              <a:rPr lang="it-IT" smtClean="0"/>
              <a:t>23/03/2024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F4D59D6-6D29-4876-8469-B5F71BE0F9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D8046DC-F0DA-42D2-83B5-7965C266A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F732B-FE6C-41F1-A1B5-9BFCB2E268D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46361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91EB90E-F3D4-4134-A34A-FD0EEE0BDD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7BD4A5E-338D-4844-AFD3-00DC3103668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2E2F8AE8-C5AB-48DC-9368-372F46B2F5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2F9013E8-D2A2-4AFB-8890-34D4EAA71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51BD07-F7AE-4B1E-8AEF-143ACC3BF4A4}" type="datetimeFigureOut">
              <a:rPr lang="it-IT" smtClean="0"/>
              <a:t>23/03/2024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E65600B3-B8EC-4395-BBFE-53558C795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CC444BBE-73DD-4989-AD2E-7CC174D4B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F732B-FE6C-41F1-A1B5-9BFCB2E268D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45763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DB92C17-F905-4E7B-A244-623816955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6E76549F-73AC-4E50-B98C-19CB979C2E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32563A1B-8854-478C-9C6C-6A36C2D2B4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4CD7B337-E2C9-43EE-80AE-61C575F3EAD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63CD1361-D1AE-4A7D-8B2D-503F4F416A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080877F6-8D67-4566-982C-B95C0DFF20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51BD07-F7AE-4B1E-8AEF-143ACC3BF4A4}" type="datetimeFigureOut">
              <a:rPr lang="it-IT" smtClean="0"/>
              <a:t>23/03/2024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CEED1F65-75DB-47CE-80EC-F6CEC17203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7B4003FC-A0CE-47FA-930E-6AA850A550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F732B-FE6C-41F1-A1B5-9BFCB2E268D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528875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E20E086-B80F-460E-A5D3-67FBB3D96B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2141B8C5-14CD-4AE8-A31D-3A49D086C7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51BD07-F7AE-4B1E-8AEF-143ACC3BF4A4}" type="datetimeFigureOut">
              <a:rPr lang="it-IT" smtClean="0"/>
              <a:t>23/03/2024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B3AE325C-A489-49A4-8F69-ECD7285B6F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7868E4F0-9889-40FF-B856-0330EA8A13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F732B-FE6C-41F1-A1B5-9BFCB2E268D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753462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1879E93E-0F2F-47FE-B6F7-30E5B835F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51BD07-F7AE-4B1E-8AEF-143ACC3BF4A4}" type="datetimeFigureOut">
              <a:rPr lang="it-IT" smtClean="0"/>
              <a:t>23/03/2024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DC5975E1-51C0-40CD-BE30-750A66023C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7B74F12-6155-46E1-A678-A9330CB3C2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F732B-FE6C-41F1-A1B5-9BFCB2E268D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188233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4283BCE-F785-4DCD-99C2-6570B3A8E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2656806-25A3-4E53-A274-A342B2ACC0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1D96365E-E4A7-4496-8469-DD4A1FE53F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E9711A36-AD67-4246-AA53-88FC728B0A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51BD07-F7AE-4B1E-8AEF-143ACC3BF4A4}" type="datetimeFigureOut">
              <a:rPr lang="it-IT" smtClean="0"/>
              <a:t>23/03/2024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5EB96AEE-85D4-4DAE-A877-BC914C3355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873615E2-2307-4943-A781-AF1504884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F732B-FE6C-41F1-A1B5-9BFCB2E268D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842151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1808B36-BE44-4616-BC99-6E2BE56A40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4B2B020C-7958-4D96-84CB-97071D3A37C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A856276E-75D8-4822-B554-4066CAD591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313ACD65-9D9A-4D32-A8B2-AFE2751973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51BD07-F7AE-4B1E-8AEF-143ACC3BF4A4}" type="datetimeFigureOut">
              <a:rPr lang="it-IT" smtClean="0"/>
              <a:t>23/03/2024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3CC937D1-89D4-4254-9A87-A785EA610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97808AC9-9891-46ED-8520-5D11D77AB8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F732B-FE6C-41F1-A1B5-9BFCB2E268D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417323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F41B624F-2CC3-425D-AB14-70CA76393F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E97002F-D561-41BF-8922-4F030FF779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AAA96CE-2FA3-4369-8686-B6A07EA85B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51BD07-F7AE-4B1E-8AEF-143ACC3BF4A4}" type="datetimeFigureOut">
              <a:rPr lang="it-IT" smtClean="0"/>
              <a:t>23/03/2024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E17B42B-F6AD-4D4D-9DBE-095C5277D2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E25ACDA-3904-4B9E-BC12-6A33CE5CC7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7F732B-FE6C-41F1-A1B5-9BFCB2E268D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957972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>
            <a:extLst>
              <a:ext uri="{FF2B5EF4-FFF2-40B4-BE49-F238E27FC236}">
                <a16:creationId xmlns:a16="http://schemas.microsoft.com/office/drawing/2014/main" id="{70B43C48-9B05-4D52-BD6A-F9D8407C4F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08182"/>
            <a:ext cx="12192000" cy="6049818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25CEABEE-8B9B-441A-9BA1-A5291458B246}"/>
              </a:ext>
            </a:extLst>
          </p:cNvPr>
          <p:cNvSpPr txBox="1"/>
          <p:nvPr/>
        </p:nvSpPr>
        <p:spPr>
          <a:xfrm>
            <a:off x="4013200" y="200375"/>
            <a:ext cx="416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/>
              <a:t>https://www.tripadvisor.it/</a:t>
            </a:r>
          </a:p>
        </p:txBody>
      </p:sp>
    </p:spTree>
    <p:extLst>
      <p:ext uri="{BB962C8B-B14F-4D97-AF65-F5344CB8AC3E}">
        <p14:creationId xmlns:p14="http://schemas.microsoft.com/office/powerpoint/2010/main" val="2853930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FD58FAC0-3E23-4648-9A97-821B6260C9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1589"/>
            <a:ext cx="12192000" cy="5894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2646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B8E03984-98D0-4F3D-9DE2-F5EDDA31EC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6609"/>
            <a:ext cx="12192000" cy="5844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729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0BA24AC4-89F0-4212-8D84-13C8C20236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8475"/>
            <a:ext cx="12192000" cy="586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972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B3896666-002B-4EBD-8870-3FDFE7C0DB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54915"/>
            <a:ext cx="12192000" cy="3148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39925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8</Words>
  <Application>Microsoft Office PowerPoint</Application>
  <PresentationFormat>Widescreen</PresentationFormat>
  <Paragraphs>1</Paragraphs>
  <Slides>5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erik lombardo</dc:creator>
  <cp:lastModifiedBy>erik lombardo</cp:lastModifiedBy>
  <cp:revision>3</cp:revision>
  <dcterms:created xsi:type="dcterms:W3CDTF">2024-03-17T18:06:16Z</dcterms:created>
  <dcterms:modified xsi:type="dcterms:W3CDTF">2024-03-23T17:44:36Z</dcterms:modified>
</cp:coreProperties>
</file>